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8" d="100"/>
          <a:sy n="78" d="100"/>
        </p:scale>
        <p:origin x="4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jpeg>
</file>

<file path=ppt/media/image5.jpg>
</file>

<file path=ppt/media/image6.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1/26/2018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1/26/2018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1/26/2018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1/26/2018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1/26/2018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1/26/2018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1/26/2018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Intelligent Trash Can		</a:t>
            </a:r>
            <a:endParaRPr lang="en-IN" dirty="0"/>
          </a:p>
        </p:txBody>
      </p:sp>
      <p:sp>
        <p:nvSpPr>
          <p:cNvPr id="3" name="Subtitle 2"/>
          <p:cNvSpPr>
            <a:spLocks noGrp="1"/>
          </p:cNvSpPr>
          <p:nvPr>
            <p:ph type="subTitle" idx="1"/>
          </p:nvPr>
        </p:nvSpPr>
        <p:spPr/>
        <p:txBody>
          <a:bodyPr/>
          <a:lstStyle/>
          <a:p>
            <a:endParaRPr lang="en-IN"/>
          </a:p>
        </p:txBody>
      </p:sp>
    </p:spTree>
    <p:extLst>
      <p:ext uri="{BB962C8B-B14F-4D97-AF65-F5344CB8AC3E}">
        <p14:creationId xmlns:p14="http://schemas.microsoft.com/office/powerpoint/2010/main" val="34849846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			No time for segregating?</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38818" y="2322876"/>
            <a:ext cx="8755364" cy="4149760"/>
          </a:xfrm>
        </p:spPr>
      </p:pic>
    </p:spTree>
    <p:extLst>
      <p:ext uri="{BB962C8B-B14F-4D97-AF65-F5344CB8AC3E}">
        <p14:creationId xmlns:p14="http://schemas.microsoft.com/office/powerpoint/2010/main" val="352551631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	</a:t>
            </a:r>
            <a:r>
              <a:rPr lang="en-IN" dirty="0" smtClean="0"/>
              <a:t>	Well, Here’s your solution</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91279" y="2126735"/>
            <a:ext cx="3448635" cy="4598180"/>
          </a:xfrm>
        </p:spPr>
      </p:pic>
    </p:spTree>
    <p:extLst>
      <p:ext uri="{BB962C8B-B14F-4D97-AF65-F5344CB8AC3E}">
        <p14:creationId xmlns:p14="http://schemas.microsoft.com/office/powerpoint/2010/main" val="34303227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The Intelligent Trash can, a solution</a:t>
            </a:r>
            <a:endParaRPr lang="en-IN" dirty="0"/>
          </a:p>
        </p:txBody>
      </p:sp>
      <p:sp>
        <p:nvSpPr>
          <p:cNvPr id="3" name="Content Placeholder 2"/>
          <p:cNvSpPr>
            <a:spLocks noGrp="1"/>
          </p:cNvSpPr>
          <p:nvPr>
            <p:ph idx="1"/>
          </p:nvPr>
        </p:nvSpPr>
        <p:spPr>
          <a:xfrm>
            <a:off x="680321" y="2336873"/>
            <a:ext cx="9613861" cy="4076284"/>
          </a:xfrm>
        </p:spPr>
        <p:txBody>
          <a:bodyPr/>
          <a:lstStyle/>
          <a:p>
            <a:r>
              <a:rPr lang="en-IN" dirty="0"/>
              <a:t>The segregation, handling, transport and disposal of waste are to be properly managed so as to minimise the risks to the health and safety of patients, the public, and the environment</a:t>
            </a:r>
            <a:r>
              <a:rPr lang="en-IN" dirty="0" smtClean="0"/>
              <a:t>.</a:t>
            </a:r>
          </a:p>
          <a:p>
            <a:r>
              <a:rPr lang="en-IN" dirty="0" smtClean="0"/>
              <a:t>The </a:t>
            </a:r>
            <a:r>
              <a:rPr lang="en-IN" dirty="0"/>
              <a:t>economic value of waste is best realized when it is segregated. Currently there is no such system of segregation of dry, wet and metallic wastes at a household level. </a:t>
            </a:r>
            <a:endParaRPr lang="en-IN" dirty="0" smtClean="0"/>
          </a:p>
          <a:p>
            <a:r>
              <a:rPr lang="en-IN" dirty="0" smtClean="0"/>
              <a:t>This </a:t>
            </a:r>
            <a:r>
              <a:rPr lang="en-IN" dirty="0"/>
              <a:t>project proposes a cheap and easy to use solution for a segregation system at households, so that it can be sent directly for processing</a:t>
            </a:r>
            <a:r>
              <a:rPr lang="en-IN" dirty="0" smtClean="0"/>
              <a:t>.</a:t>
            </a:r>
          </a:p>
          <a:p>
            <a:r>
              <a:rPr lang="en-IN" dirty="0"/>
              <a:t>.</a:t>
            </a:r>
            <a:r>
              <a:rPr lang="en-IN" dirty="0"/>
              <a:t> </a:t>
            </a:r>
          </a:p>
        </p:txBody>
      </p:sp>
    </p:spTree>
    <p:extLst>
      <p:ext uri="{BB962C8B-B14F-4D97-AF65-F5344CB8AC3E}">
        <p14:creationId xmlns:p14="http://schemas.microsoft.com/office/powerpoint/2010/main" val="3980591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300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300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9" presetClass="emph" presetSubtype="0" grpId="0" nodeType="clickEffect">
                                  <p:stCondLst>
                                    <p:cond delay="3000"/>
                                  </p:stCondLst>
                                  <p:childTnLst>
                                    <p:set>
                                      <p:cBhvr rctx="PPT">
                                        <p:cTn id="31" dur="indefinite"/>
                                        <p:tgtEl>
                                          <p:spTgt spid="3">
                                            <p:txEl>
                                              <p:pRg st="3" end="3"/>
                                            </p:txEl>
                                          </p:spTgt>
                                        </p:tgtEl>
                                        <p:attrNameLst>
                                          <p:attrName>style.opacity</p:attrName>
                                        </p:attrNameLst>
                                      </p:cBhvr>
                                      <p:to>
                                        <p:strVal val="0.5"/>
                                      </p:to>
                                    </p:set>
                                    <p:animEffect filter="image" prLst="opacity: 0.5">
                                      <p:cBhvr rctx="IE">
                                        <p:cTn id="32" dur="indefinite"/>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4" name="IDP- Itc">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1"/>
            <a:ext cx="12192000" cy="6858379"/>
          </a:xfrm>
        </p:spPr>
      </p:pic>
    </p:spTree>
    <p:extLst>
      <p:ext uri="{BB962C8B-B14F-4D97-AF65-F5344CB8AC3E}">
        <p14:creationId xmlns:p14="http://schemas.microsoft.com/office/powerpoint/2010/main" val="473132940"/>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150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44</TotalTime>
  <Words>107</Words>
  <Application>Microsoft Office PowerPoint</Application>
  <PresentationFormat>Widescreen</PresentationFormat>
  <Paragraphs>8</Paragraphs>
  <Slides>5</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Trebuchet MS</vt:lpstr>
      <vt:lpstr>Berlin</vt:lpstr>
      <vt:lpstr>Intelligent Trash Can  </vt:lpstr>
      <vt:lpstr>   No time for segregating?</vt:lpstr>
      <vt:lpstr>  Well, Here’s your solution</vt:lpstr>
      <vt:lpstr>The Intelligent Trash can, a solution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Intelligent Trash Can</dc:title>
  <dc:creator>Sai Harsha Kottapalli</dc:creator>
  <cp:lastModifiedBy>Sai Harsha Kottapalli</cp:lastModifiedBy>
  <cp:revision>6</cp:revision>
  <dcterms:created xsi:type="dcterms:W3CDTF">2018-01-25T16:31:19Z</dcterms:created>
  <dcterms:modified xsi:type="dcterms:W3CDTF">2018-01-26T00:06:54Z</dcterms:modified>
</cp:coreProperties>
</file>